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9" r:id="rId3"/>
    <p:sldId id="328" r:id="rId4"/>
    <p:sldId id="305" r:id="rId5"/>
    <p:sldId id="314" r:id="rId6"/>
    <p:sldId id="316" r:id="rId7"/>
    <p:sldId id="321" r:id="rId8"/>
    <p:sldId id="322" r:id="rId9"/>
    <p:sldId id="326" r:id="rId10"/>
    <p:sldId id="319" r:id="rId11"/>
    <p:sldId id="327" r:id="rId12"/>
    <p:sldId id="281" r:id="rId13"/>
    <p:sldId id="323" r:id="rId14"/>
    <p:sldId id="308" r:id="rId15"/>
    <p:sldId id="294" r:id="rId16"/>
    <p:sldId id="329" r:id="rId17"/>
    <p:sldId id="257" r:id="rId1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FF"/>
    <a:srgbClr val="00AAFF"/>
    <a:srgbClr val="EAEAEA"/>
    <a:srgbClr val="CCECFF"/>
    <a:srgbClr val="CCFFCC"/>
    <a:srgbClr val="FFFFCC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8" autoAdjust="0"/>
    <p:restoredTop sz="93801" autoAdjust="0"/>
  </p:normalViewPr>
  <p:slideViewPr>
    <p:cSldViewPr>
      <p:cViewPr varScale="1">
        <p:scale>
          <a:sx n="68" d="100"/>
          <a:sy n="68" d="100"/>
        </p:scale>
        <p:origin x="8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538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76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9415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784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141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47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31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335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2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69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822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>
            <a:extLst>
              <a:ext uri="{FF2B5EF4-FFF2-40B4-BE49-F238E27FC236}">
                <a16:creationId xmlns:a16="http://schemas.microsoft.com/office/drawing/2014/main" id="{2E94CBC1-CD16-4E53-9EC1-C1F5FEBCED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0825" cy="7651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pic>
        <p:nvPicPr>
          <p:cNvPr id="1027" name="Picture 28" descr="GIF-Test">
            <a:extLst>
              <a:ext uri="{FF2B5EF4-FFF2-40B4-BE49-F238E27FC236}">
                <a16:creationId xmlns:a16="http://schemas.microsoft.com/office/drawing/2014/main" id="{978F20E7-CE81-4B4B-9484-3E163AE560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173038"/>
            <a:ext cx="6492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9">
            <a:extLst>
              <a:ext uri="{FF2B5EF4-FFF2-40B4-BE49-F238E27FC236}">
                <a16:creationId xmlns:a16="http://schemas.microsoft.com/office/drawing/2014/main" id="{8314E97D-2463-49E9-9ACB-C103FC1C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3238"/>
            <a:ext cx="9140825" cy="2160587"/>
          </a:xfrm>
          <a:prstGeom prst="rect">
            <a:avLst/>
          </a:prstGeom>
          <a:gradFill flip="none" rotWithShape="1">
            <a:gsLst>
              <a:gs pos="0">
                <a:srgbClr val="00A8FF">
                  <a:shade val="30000"/>
                  <a:satMod val="115000"/>
                </a:srgbClr>
              </a:gs>
              <a:gs pos="50000">
                <a:srgbClr val="00A8FF">
                  <a:shade val="67500"/>
                  <a:satMod val="115000"/>
                </a:srgbClr>
              </a:gs>
              <a:gs pos="100000">
                <a:srgbClr val="00A8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051" name="Rectangle 29">
            <a:extLst>
              <a:ext uri="{FF2B5EF4-FFF2-40B4-BE49-F238E27FC236}">
                <a16:creationId xmlns:a16="http://schemas.microsoft.com/office/drawing/2014/main" id="{8CCC0E0B-5D7B-4077-9D9A-EF3F95034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4763"/>
            <a:ext cx="9140825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054" name="Text Box 9">
            <a:extLst>
              <a:ext uri="{FF2B5EF4-FFF2-40B4-BE49-F238E27FC236}">
                <a16:creationId xmlns:a16="http://schemas.microsoft.com/office/drawing/2014/main" id="{D8F5A6E9-A15D-459A-B437-FD8B826E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25" y="1895391"/>
            <a:ext cx="2127505" cy="5847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Lüchtringen</a:t>
            </a:r>
          </a:p>
        </p:txBody>
      </p:sp>
      <p:sp>
        <p:nvSpPr>
          <p:cNvPr id="2055" name="WordArt 22">
            <a:extLst>
              <a:ext uri="{FF2B5EF4-FFF2-40B4-BE49-F238E27FC236}">
                <a16:creationId xmlns:a16="http://schemas.microsoft.com/office/drawing/2014/main" id="{817A696C-90E7-41BC-93D8-C243C30FB7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87813" y="395288"/>
            <a:ext cx="417671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200" b="1" kern="10">
                <a:ln w="254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333333">
                    <a:alpha val="65881"/>
                  </a:srgbClr>
                </a:solidFill>
                <a:latin typeface="AvantGarde Md BT" panose="020B0602020202020204" pitchFamily="34" charset="0"/>
              </a:rPr>
              <a:t>INGENIEURBÜRO HANS-HUGO TURK</a:t>
            </a:r>
          </a:p>
        </p:txBody>
      </p:sp>
      <p:sp>
        <p:nvSpPr>
          <p:cNvPr id="2056" name="Text Box 9">
            <a:extLst>
              <a:ext uri="{FF2B5EF4-FFF2-40B4-BE49-F238E27FC236}">
                <a16:creationId xmlns:a16="http://schemas.microsoft.com/office/drawing/2014/main" id="{29803F84-5D25-4297-A339-2A67BB21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25" y="2614528"/>
            <a:ext cx="6284669" cy="5847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Ausbau </a:t>
            </a:r>
            <a:r>
              <a:rPr lang="de-DE" altLang="de-DE" sz="32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Allernbusch</a:t>
            </a:r>
            <a:r>
              <a:rPr lang="de-DE" altLang="de-DE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 und Hasenwinkel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AD6DFD00-A406-44E0-929E-271DDF6A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5176838"/>
            <a:ext cx="1656223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b="1" dirty="0">
                <a:solidFill>
                  <a:srgbClr val="00AAFF"/>
                </a:solidFill>
                <a:latin typeface="Arial Narrow" panose="020B0606020202030204" pitchFamily="34" charset="0"/>
              </a:rPr>
              <a:t>07.01.2026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2DD7-6B31-E3F4-BFF3-5ECF99E01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D8A40CD-20B7-2538-96B9-918BB8D8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6353EC90-95FD-81BF-60EF-A81BB8DDD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" y="5877272"/>
            <a:ext cx="1258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Hasenwinkel</a:t>
            </a:r>
          </a:p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9" name="Grafik 8" descr="Ein Bild, das draußen, Himmel, Landfahrzeug, Text enthält.&#10;&#10;KI-generierte Inhalte können fehlerhaft sein.">
            <a:extLst>
              <a:ext uri="{FF2B5EF4-FFF2-40B4-BE49-F238E27FC236}">
                <a16:creationId xmlns:a16="http://schemas.microsoft.com/office/drawing/2014/main" id="{AC9A5927-E482-A2E4-2830-F20CDB2D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2" y="1569047"/>
            <a:ext cx="4592172" cy="3444129"/>
          </a:xfrm>
          <a:prstGeom prst="rect">
            <a:avLst/>
          </a:prstGeom>
        </p:spPr>
      </p:pic>
      <p:pic>
        <p:nvPicPr>
          <p:cNvPr id="11" name="Grafik 10" descr="Ein Bild, das draußen, Gebäude, Himmel, Baum enthält.&#10;&#10;KI-generierte Inhalte können fehlerhaft sein.">
            <a:extLst>
              <a:ext uri="{FF2B5EF4-FFF2-40B4-BE49-F238E27FC236}">
                <a16:creationId xmlns:a16="http://schemas.microsoft.com/office/drawing/2014/main" id="{60F7E150-2B3B-1992-4E45-36B3E2FD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9046"/>
            <a:ext cx="4592172" cy="34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6ECD-7128-1F07-5E1D-77CBE65E6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FF4D77A-2BBC-94DC-57AA-1A3F3BD7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C4F50B45-8A24-1C9F-52D4-77E7B96B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" y="5871245"/>
            <a:ext cx="1258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Hasenwinkel</a:t>
            </a:r>
          </a:p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7" name="Grafik 6" descr="Ein Bild, das draußen, Himmel, Straße, Wolke enthält.&#10;&#10;KI-generierte Inhalte können fehlerhaft sein.">
            <a:extLst>
              <a:ext uri="{FF2B5EF4-FFF2-40B4-BE49-F238E27FC236}">
                <a16:creationId xmlns:a16="http://schemas.microsoft.com/office/drawing/2014/main" id="{C81336F9-81B4-DC18-9A53-32394430E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9848"/>
            <a:ext cx="4572000" cy="3429000"/>
          </a:xfrm>
          <a:prstGeom prst="rect">
            <a:avLst/>
          </a:prstGeom>
        </p:spPr>
      </p:pic>
      <p:pic>
        <p:nvPicPr>
          <p:cNvPr id="5" name="Grafik 4" descr="Ein Bild, das draußen, Himmel, Haus, Eigentum enthält.&#10;&#10;KI-generierte Inhalte können fehlerhaft sein.">
            <a:extLst>
              <a:ext uri="{FF2B5EF4-FFF2-40B4-BE49-F238E27FC236}">
                <a16:creationId xmlns:a16="http://schemas.microsoft.com/office/drawing/2014/main" id="{25A3D013-05AB-A3B1-973E-B119BD808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84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>
            <a:extLst>
              <a:ext uri="{FF2B5EF4-FFF2-40B4-BE49-F238E27FC236}">
                <a16:creationId xmlns:a16="http://schemas.microsoft.com/office/drawing/2014/main" id="{CBC4B82D-0A79-404B-9008-680EFD70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4" y="5908740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Grundmaße für Verkehrsräume</a:t>
            </a:r>
          </a:p>
        </p:txBody>
      </p:sp>
      <p:pic>
        <p:nvPicPr>
          <p:cNvPr id="18435" name="Picture 7">
            <a:extLst>
              <a:ext uri="{FF2B5EF4-FFF2-40B4-BE49-F238E27FC236}">
                <a16:creationId xmlns:a16="http://schemas.microsoft.com/office/drawing/2014/main" id="{00163AE2-2962-460F-A647-EE8234AD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2670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2">
            <a:extLst>
              <a:ext uri="{FF2B5EF4-FFF2-40B4-BE49-F238E27FC236}">
                <a16:creationId xmlns:a16="http://schemas.microsoft.com/office/drawing/2014/main" id="{2B7B4FC6-B8B8-4DEE-A42B-22F70048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86AABC68-E511-464E-82D5-91C3F415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546225"/>
            <a:ext cx="254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Begegnungsfall LKW / PKW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5E4F1-DE9E-7077-F5E1-4F05FBFD5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0162145-4CA6-A64B-E746-346FD284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C3F514ED-143D-E3AF-4F89-B454C8624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67" y="6297632"/>
            <a:ext cx="242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Lageplan  Süd</a:t>
            </a:r>
          </a:p>
        </p:txBody>
      </p:sp>
      <p:pic>
        <p:nvPicPr>
          <p:cNvPr id="5" name="Grafik 4" descr="Ein Bild, das Text, Diagramm, Plan, Reihe enthält.&#10;&#10;KI-generierte Inhalte können fehlerhaft sein.">
            <a:extLst>
              <a:ext uri="{FF2B5EF4-FFF2-40B4-BE49-F238E27FC236}">
                <a16:creationId xmlns:a16="http://schemas.microsoft.com/office/drawing/2014/main" id="{1E5F5138-0517-9411-E971-3779CE19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49"/>
            <a:ext cx="9144000" cy="51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F3E25D2-D759-43A6-A608-AEDDB479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7ABC85D-8739-4221-B316-EC6A8C4C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67" y="6297632"/>
            <a:ext cx="242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Lageplan  Nord</a:t>
            </a:r>
          </a:p>
        </p:txBody>
      </p:sp>
      <p:pic>
        <p:nvPicPr>
          <p:cNvPr id="5" name="Grafik 4" descr="Ein Bild, das Karte, Plan, Diagramm, Text enthält.&#10;&#10;KI-generierte Inhalte können fehlerhaft sein.">
            <a:extLst>
              <a:ext uri="{FF2B5EF4-FFF2-40B4-BE49-F238E27FC236}">
                <a16:creationId xmlns:a16="http://schemas.microsoft.com/office/drawing/2014/main" id="{AAF74458-F807-6672-3FC8-CFBAB6880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674"/>
            <a:ext cx="9144000" cy="51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2">
            <a:extLst>
              <a:ext uri="{FF2B5EF4-FFF2-40B4-BE49-F238E27FC236}">
                <a16:creationId xmlns:a16="http://schemas.microsoft.com/office/drawing/2014/main" id="{ABF18A88-7696-467E-8696-D5857C98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A7627F-4FDF-CC3F-09EB-94AAE49F03FE}"/>
              </a:ext>
            </a:extLst>
          </p:cNvPr>
          <p:cNvSpPr txBox="1"/>
          <p:nvPr/>
        </p:nvSpPr>
        <p:spPr>
          <a:xfrm>
            <a:off x="611560" y="6093296"/>
            <a:ext cx="1281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Allernbusch</a:t>
            </a:r>
          </a:p>
        </p:txBody>
      </p:sp>
      <p:pic>
        <p:nvPicPr>
          <p:cNvPr id="3" name="Grafik 2" descr="Ein Bild, das Text, Diagramm, Reihe, Plan enthält.&#10;&#10;KI-generierte Inhalte können fehlerhaft sein.">
            <a:extLst>
              <a:ext uri="{FF2B5EF4-FFF2-40B4-BE49-F238E27FC236}">
                <a16:creationId xmlns:a16="http://schemas.microsoft.com/office/drawing/2014/main" id="{CAAC1744-09ED-F70E-5451-9A58CA41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833"/>
            <a:ext cx="9144000" cy="46443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D8BE33C-EF30-3F2B-E6DF-2933124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1F9125-DD67-F14A-52EE-587830DC5DAA}"/>
              </a:ext>
            </a:extLst>
          </p:cNvPr>
          <p:cNvSpPr txBox="1"/>
          <p:nvPr/>
        </p:nvSpPr>
        <p:spPr>
          <a:xfrm>
            <a:off x="611560" y="6369766"/>
            <a:ext cx="1281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Hasenwinkel</a:t>
            </a:r>
          </a:p>
        </p:txBody>
      </p:sp>
      <p:pic>
        <p:nvPicPr>
          <p:cNvPr id="6" name="Grafik 5" descr="Ein Bild, das Text, Diagramm, Reihe, Plan enthält.&#10;&#10;KI-generierte Inhalte können fehlerhaft sein.">
            <a:extLst>
              <a:ext uri="{FF2B5EF4-FFF2-40B4-BE49-F238E27FC236}">
                <a16:creationId xmlns:a16="http://schemas.microsoft.com/office/drawing/2014/main" id="{F457A7C5-8373-601F-091F-10882B03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836712"/>
            <a:ext cx="8892480" cy="56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9">
            <a:extLst>
              <a:ext uri="{FF2B5EF4-FFF2-40B4-BE49-F238E27FC236}">
                <a16:creationId xmlns:a16="http://schemas.microsoft.com/office/drawing/2014/main" id="{63DB60D6-064F-432E-84EB-BE623B7C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3238"/>
            <a:ext cx="9140825" cy="2160587"/>
          </a:xfrm>
          <a:prstGeom prst="rect">
            <a:avLst/>
          </a:prstGeom>
          <a:gradFill flip="none" rotWithShape="1">
            <a:gsLst>
              <a:gs pos="0">
                <a:srgbClr val="00A8FF">
                  <a:shade val="30000"/>
                  <a:satMod val="115000"/>
                </a:srgbClr>
              </a:gs>
              <a:gs pos="50000">
                <a:srgbClr val="00A8FF">
                  <a:shade val="67500"/>
                  <a:satMod val="115000"/>
                </a:srgbClr>
              </a:gs>
              <a:gs pos="100000">
                <a:srgbClr val="00A8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8677" name="Rectangle 29">
            <a:extLst>
              <a:ext uri="{FF2B5EF4-FFF2-40B4-BE49-F238E27FC236}">
                <a16:creationId xmlns:a16="http://schemas.microsoft.com/office/drawing/2014/main" id="{12C72033-8B53-4F41-AB20-4B6131E7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4763"/>
            <a:ext cx="9140825" cy="7651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8678" name="WordArt 22">
            <a:extLst>
              <a:ext uri="{FF2B5EF4-FFF2-40B4-BE49-F238E27FC236}">
                <a16:creationId xmlns:a16="http://schemas.microsoft.com/office/drawing/2014/main" id="{66AA76C1-93D8-4840-AB1A-DC972EC1EF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87813" y="395288"/>
            <a:ext cx="417671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200" b="1" kern="10">
                <a:ln w="254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333333">
                    <a:alpha val="65881"/>
                  </a:srgbClr>
                </a:solidFill>
                <a:latin typeface="AvantGarde Md BT" panose="020B0602020202020204" pitchFamily="34" charset="0"/>
              </a:rPr>
              <a:t>INGENIEURBÜRO HANS-HUGO TURK</a:t>
            </a:r>
          </a:p>
        </p:txBody>
      </p:sp>
      <p:sp>
        <p:nvSpPr>
          <p:cNvPr id="28679" name="Text Box 9">
            <a:extLst>
              <a:ext uri="{FF2B5EF4-FFF2-40B4-BE49-F238E27FC236}">
                <a16:creationId xmlns:a16="http://schemas.microsoft.com/office/drawing/2014/main" id="{637E275D-FC28-4047-B1CA-93266DE9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63825"/>
            <a:ext cx="6778625" cy="523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VIELEN DANK FÜR IHRE AUFMERKSAMKEIT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2D76A97A-CD1D-48CB-A892-B2233C7C9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Grafik 4" descr="Ein Bild, das Karte, Text, Diagramm enthält.&#10;&#10;KI-generierte Inhalte können fehlerhaft sein.">
            <a:extLst>
              <a:ext uri="{FF2B5EF4-FFF2-40B4-BE49-F238E27FC236}">
                <a16:creationId xmlns:a16="http://schemas.microsoft.com/office/drawing/2014/main" id="{C33B29CE-74A6-B7BC-8D78-CADC775B7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3" y="889481"/>
            <a:ext cx="7722837" cy="5779606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9D77090-651C-4195-AADB-7328A484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6305550"/>
            <a:ext cx="98456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Übersicht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C8C6E-1947-564E-CF52-D154D0EA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1A04F9EF-0DE1-633D-91C1-5705745C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B4B8593-FD3A-E165-F6D7-65F3AA39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6305550"/>
            <a:ext cx="984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 Narrow" panose="020B0606020202030204" pitchFamily="34" charset="0"/>
              </a:rPr>
              <a:t>Übersicht</a:t>
            </a:r>
            <a:endParaRPr lang="de-DE" altLang="de-DE" sz="1800" dirty="0">
              <a:latin typeface="Arial Narrow" panose="020B0606020202030204" pitchFamily="34" charset="0"/>
            </a:endParaRPr>
          </a:p>
        </p:txBody>
      </p:sp>
      <p:pic>
        <p:nvPicPr>
          <p:cNvPr id="6" name="Grafik 5" descr="Ein Bild, das Text, Karte, Diagramm, Plan enthält.&#10;&#10;KI-generierte Inhalte können fehlerhaft sein.">
            <a:extLst>
              <a:ext uri="{FF2B5EF4-FFF2-40B4-BE49-F238E27FC236}">
                <a16:creationId xmlns:a16="http://schemas.microsoft.com/office/drawing/2014/main" id="{1D318EEE-28F0-A62F-24EB-67677F1D7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9" y="1196752"/>
            <a:ext cx="8330082" cy="52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24EFD6C-4666-4BFA-A44A-756B312DD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A8C4AB98-DD6A-44A9-9917-CB8826214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7272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 err="1">
                <a:latin typeface="Arial Narrow" panose="020B0606020202030204" pitchFamily="34" charset="0"/>
              </a:rPr>
              <a:t>Allernbusch</a:t>
            </a:r>
            <a:r>
              <a:rPr lang="de-DE" altLang="de-DE" sz="1800" dirty="0">
                <a:latin typeface="Arial Narrow" panose="020B0606020202030204" pitchFamily="34" charset="0"/>
              </a:rPr>
              <a:t> </a:t>
            </a:r>
            <a:endParaRPr lang="de-DE" altLang="de-DE" sz="1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Grafik 4" descr="Ein Bild, das draußen, Himmel, Baum, Straße enthält.&#10;&#10;KI-generierte Inhalte können fehlerhaft sein.">
            <a:extLst>
              <a:ext uri="{FF2B5EF4-FFF2-40B4-BE49-F238E27FC236}">
                <a16:creationId xmlns:a16="http://schemas.microsoft.com/office/drawing/2014/main" id="{5B77F9D1-2E88-FF1D-DF79-49BCBA71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0" y="1673172"/>
            <a:ext cx="4580000" cy="3435000"/>
          </a:xfrm>
          <a:prstGeom prst="rect">
            <a:avLst/>
          </a:prstGeom>
        </p:spPr>
      </p:pic>
      <p:pic>
        <p:nvPicPr>
          <p:cNvPr id="7" name="Grafik 6" descr="Ein Bild, das draußen, Himmel, Baum, Gelände enthält.&#10;&#10;KI-generierte Inhalte können fehlerhaft sein.">
            <a:extLst>
              <a:ext uri="{FF2B5EF4-FFF2-40B4-BE49-F238E27FC236}">
                <a16:creationId xmlns:a16="http://schemas.microsoft.com/office/drawing/2014/main" id="{B2423E4F-4C9C-31EA-4CCA-17FE6834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00" y="1673172"/>
            <a:ext cx="4580000" cy="34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2104355-1203-4E3C-A052-8D5BAEB6E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BE5D335-9A49-4649-B3E6-C8517990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" y="5871245"/>
            <a:ext cx="1175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 err="1">
                <a:latin typeface="Arial Narrow" panose="020B0606020202030204" pitchFamily="34" charset="0"/>
              </a:rPr>
              <a:t>Allernbusch</a:t>
            </a:r>
            <a:endParaRPr lang="de-DE" altLang="de-DE" sz="1800" dirty="0">
              <a:latin typeface="Arial Narrow" panose="020B0606020202030204" pitchFamily="34" charset="0"/>
            </a:endParaRPr>
          </a:p>
        </p:txBody>
      </p:sp>
      <p:pic>
        <p:nvPicPr>
          <p:cNvPr id="5" name="Grafik 4" descr="Ein Bild, das draußen, Himmel, Baum, Wolke enthält.&#10;&#10;KI-generierte Inhalte können fehlerhaft sein.">
            <a:extLst>
              <a:ext uri="{FF2B5EF4-FFF2-40B4-BE49-F238E27FC236}">
                <a16:creationId xmlns:a16="http://schemas.microsoft.com/office/drawing/2014/main" id="{1AA459E7-8545-74CB-6016-7DAA17001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1" y="1700808"/>
            <a:ext cx="4596581" cy="3447435"/>
          </a:xfrm>
          <a:prstGeom prst="rect">
            <a:avLst/>
          </a:prstGeom>
        </p:spPr>
      </p:pic>
      <p:pic>
        <p:nvPicPr>
          <p:cNvPr id="7" name="Grafik 6" descr="Ein Bild, das draußen, Himmel, Landfahrzeug, Fahrzeug enthält.&#10;&#10;KI-generierte Inhalte können fehlerhaft sein.">
            <a:extLst>
              <a:ext uri="{FF2B5EF4-FFF2-40B4-BE49-F238E27FC236}">
                <a16:creationId xmlns:a16="http://schemas.microsoft.com/office/drawing/2014/main" id="{3235EF5B-6A6D-5101-3F65-C43B01F46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596580" cy="34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29039-1047-7AF1-04E7-FB87A24E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52A845D-69D4-2699-53D2-A6757184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596A4EE0-8F28-A5BA-FFE0-B4958D3A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" y="5871245"/>
            <a:ext cx="1175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Allernbusch</a:t>
            </a:r>
          </a:p>
        </p:txBody>
      </p:sp>
      <p:pic>
        <p:nvPicPr>
          <p:cNvPr id="5" name="Grafik 4" descr="Ein Bild, das draußen, Wolke, Pflanze, Himmel enthält.&#10;&#10;KI-generierte Inhalte können fehlerhaft sein.">
            <a:extLst>
              <a:ext uri="{FF2B5EF4-FFF2-40B4-BE49-F238E27FC236}">
                <a16:creationId xmlns:a16="http://schemas.microsoft.com/office/drawing/2014/main" id="{3EA87FA0-52F5-96C5-47CC-2BC6041FB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2" y="1706826"/>
            <a:ext cx="4582232" cy="3436674"/>
          </a:xfrm>
          <a:prstGeom prst="rect">
            <a:avLst/>
          </a:prstGeom>
        </p:spPr>
      </p:pic>
      <p:pic>
        <p:nvPicPr>
          <p:cNvPr id="7" name="Grafik 6" descr="Ein Bild, das draußen, Baum, Himmel, Gelände enthält.&#10;&#10;KI-generierte Inhalte können fehlerhaft sein.">
            <a:extLst>
              <a:ext uri="{FF2B5EF4-FFF2-40B4-BE49-F238E27FC236}">
                <a16:creationId xmlns:a16="http://schemas.microsoft.com/office/drawing/2014/main" id="{B968ADB6-E1CD-BEC0-7AA8-CA38F51B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68" y="1706826"/>
            <a:ext cx="4582232" cy="34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075B-4C63-3A6D-151A-553E3B50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0FE0640-617A-1CC1-6B8E-AEA4862C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8D7488A6-FE0B-20A0-8B77-B3675BFC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49" y="5877272"/>
            <a:ext cx="1175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 err="1">
                <a:latin typeface="Arial Narrow" panose="020B0606020202030204" pitchFamily="34" charset="0"/>
              </a:rPr>
              <a:t>Allernbusch</a:t>
            </a:r>
            <a:endParaRPr lang="de-DE" altLang="de-DE" sz="1800" dirty="0">
              <a:latin typeface="Arial Narrow" panose="020B0606020202030204" pitchFamily="34" charset="0"/>
            </a:endParaRPr>
          </a:p>
        </p:txBody>
      </p:sp>
      <p:pic>
        <p:nvPicPr>
          <p:cNvPr id="5" name="Grafik 4" descr="Ein Bild, das draußen, Baum, Pflanze, Himmel enthält.&#10;&#10;KI-generierte Inhalte können fehlerhaft sein.">
            <a:extLst>
              <a:ext uri="{FF2B5EF4-FFF2-40B4-BE49-F238E27FC236}">
                <a16:creationId xmlns:a16="http://schemas.microsoft.com/office/drawing/2014/main" id="{FDF3B590-52D0-DBC2-B5F6-CF0F40B7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pic>
        <p:nvPicPr>
          <p:cNvPr id="7" name="Grafik 6" descr="Ein Bild, das draußen, Wolke, Himmel, Straße enthält.&#10;&#10;KI-generierte Inhalte können fehlerhaft sein.">
            <a:extLst>
              <a:ext uri="{FF2B5EF4-FFF2-40B4-BE49-F238E27FC236}">
                <a16:creationId xmlns:a16="http://schemas.microsoft.com/office/drawing/2014/main" id="{66AC9BE1-BED3-9DEA-ABF2-73F0572DE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9B29A-14F7-06FD-ED97-99DF406C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480FE8C-273E-EC94-326A-1CF0E3F5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7D6D2264-E7CE-A9E4-A3F6-F726AC88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" y="5871245"/>
            <a:ext cx="1175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 err="1">
                <a:latin typeface="Arial Narrow" panose="020B0606020202030204" pitchFamily="34" charset="0"/>
              </a:rPr>
              <a:t>Allernbusch</a:t>
            </a:r>
            <a:endParaRPr lang="de-DE" altLang="de-DE" sz="1800" dirty="0">
              <a:latin typeface="Arial Narrow" panose="020B0606020202030204" pitchFamily="34" charset="0"/>
            </a:endParaRPr>
          </a:p>
        </p:txBody>
      </p:sp>
      <p:pic>
        <p:nvPicPr>
          <p:cNvPr id="5" name="Grafik 4" descr="Ein Bild, das draußen, Baum, Rad, Straße enthält.&#10;&#10;KI-generierte Inhalte können fehlerhaft sein.">
            <a:extLst>
              <a:ext uri="{FF2B5EF4-FFF2-40B4-BE49-F238E27FC236}">
                <a16:creationId xmlns:a16="http://schemas.microsoft.com/office/drawing/2014/main" id="{AC2B577B-598F-A7CE-F40D-DE34E7171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0778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0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23E8-7678-E242-3F63-38C71F55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67FED3B-BB12-659A-D38C-DFF30C4E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641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AAFF"/>
                </a:solidFill>
                <a:latin typeface="Arial Narrow" panose="020B0606020202030204" pitchFamily="34" charset="0"/>
              </a:rPr>
              <a:t>Lüchtringen</a:t>
            </a:r>
            <a:endParaRPr lang="de-DE" altLang="de-DE" b="1" dirty="0">
              <a:solidFill>
                <a:srgbClr val="00A8FF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de-DE" altLang="de-DE" b="1" dirty="0">
              <a:solidFill>
                <a:srgbClr val="00AA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0B560B06-C562-49AF-1BA1-8501B976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" y="5871245"/>
            <a:ext cx="1258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Hasenwinkel</a:t>
            </a:r>
          </a:p>
          <a:p>
            <a:pPr eaLnBrk="1" hangingPunct="1"/>
            <a:r>
              <a:rPr lang="de-DE" altLang="de-DE" sz="18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7" name="Grafik 6" descr="Ein Bild, das Text, draußen, Straße, Gelände enthält.&#10;&#10;KI-generierte Inhalte können fehlerhaft sein.">
            <a:extLst>
              <a:ext uri="{FF2B5EF4-FFF2-40B4-BE49-F238E27FC236}">
                <a16:creationId xmlns:a16="http://schemas.microsoft.com/office/drawing/2014/main" id="{F8E6E95C-DF65-6589-344D-37D9C712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484783"/>
            <a:ext cx="5184578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1346"/>
      </p:ext>
    </p:extLst>
  </p:cSld>
  <p:clrMapOvr>
    <a:masterClrMapping/>
  </p:clrMapOvr>
</p:sld>
</file>

<file path=ppt/theme/theme1.xml><?xml version="1.0" encoding="utf-8"?>
<a:theme xmlns:a="http://schemas.openxmlformats.org/drawingml/2006/main" name="Parallel">
  <a:themeElements>
    <a:clrScheme name="Parall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rall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rall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ll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ll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ll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ll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ll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ll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Parallel</Template>
  <TotalTime>0</TotalTime>
  <Words>59</Words>
  <Application>Microsoft Office PowerPoint</Application>
  <PresentationFormat>Bildschirmpräsentation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 Narrow</vt:lpstr>
      <vt:lpstr>AvantGarde Md BT</vt:lpstr>
      <vt:lpstr>Times New Roman</vt:lpstr>
      <vt:lpstr>Parallel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von Heesen, Andrea</cp:lastModifiedBy>
  <cp:revision>349</cp:revision>
  <cp:lastPrinted>2018-01-19T11:37:48Z</cp:lastPrinted>
  <dcterms:created xsi:type="dcterms:W3CDTF">2006-04-20T15:59:35Z</dcterms:created>
  <dcterms:modified xsi:type="dcterms:W3CDTF">2026-02-13T09:59:23Z</dcterms:modified>
</cp:coreProperties>
</file>